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09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491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66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40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12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084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131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806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623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04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50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E46C804-2AC5-42BC-AF9E-567F3F365FDC}" type="datetimeFigureOut">
              <a:rPr lang="nl-NL" smtClean="0"/>
              <a:t>31-3-2020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7D54866-E01A-4AC5-AF90-69E8BF40F69F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85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q1R861G1H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9E3D43-8981-492E-B816-FE9CAD3344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Kwaliteitszorg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DE895D5-C5E2-4888-949F-7D4FA29D58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5</a:t>
            </a:r>
          </a:p>
        </p:txBody>
      </p:sp>
    </p:spTree>
    <p:extLst>
      <p:ext uri="{BB962C8B-B14F-4D97-AF65-F5344CB8AC3E}">
        <p14:creationId xmlns:p14="http://schemas.microsoft.com/office/powerpoint/2010/main" val="2158334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473F29-63BC-405B-936C-AA8F3301F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66166"/>
            <a:ext cx="9720072" cy="1499616"/>
          </a:xfrm>
        </p:spPr>
        <p:txBody>
          <a:bodyPr/>
          <a:lstStyle/>
          <a:p>
            <a:r>
              <a:rPr lang="nl-NL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C4AEAA-17FC-4455-A6F9-DABB1577D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Verder met je oefenopdracht</a:t>
            </a:r>
          </a:p>
          <a:p>
            <a:r>
              <a:rPr lang="nl-NL" dirty="0"/>
              <a:t>Volgende week:</a:t>
            </a:r>
          </a:p>
          <a:p>
            <a:r>
              <a:rPr lang="nl-NL" dirty="0"/>
              <a:t>Gastles Amnesty </a:t>
            </a:r>
          </a:p>
        </p:txBody>
      </p:sp>
    </p:spTree>
    <p:extLst>
      <p:ext uri="{BB962C8B-B14F-4D97-AF65-F5344CB8AC3E}">
        <p14:creationId xmlns:p14="http://schemas.microsoft.com/office/powerpoint/2010/main" val="2727882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433DF8-42EC-4ED0-90C3-0306CA12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Vorige les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AFA15A-5A2B-4482-817D-A7947DEDA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Kwaliteitsinstrumenten</a:t>
            </a:r>
          </a:p>
          <a:p>
            <a:endParaRPr lang="nl-NL">
              <a:solidFill>
                <a:srgbClr val="FFFFFF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7DC9B52-5229-493D-B420-56149AED4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701039"/>
            <a:ext cx="5455921" cy="54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79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DC988E-7784-42A3-8960-D97F83FC6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Deze les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54CD99-C591-4BCB-925E-A8B2BC0D5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Beroepsethiek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Doel: Kennis hebben van beroepsethiek en ethische dilemma’s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9693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DF4BC3-C723-4754-8262-33432B31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vinden we hiervan?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4561AD-A36B-4882-B424-3F1A76E02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>
                <a:hlinkClick r:id="rId2"/>
              </a:rPr>
              <a:t>https://www.youtube.com/watch?v=nq1R861G1HQ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492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3BDDFB-EB9B-4DAD-B6FA-042FCAC89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814A94-4D0F-4734-89D9-6232DA254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Ethiek is een filosofische wetenschap die zich bezighoudt met Moraal.</a:t>
            </a:r>
          </a:p>
          <a:p>
            <a:endParaRPr lang="nl-NL" dirty="0"/>
          </a:p>
          <a:p>
            <a:r>
              <a:rPr lang="nl-NL" dirty="0"/>
              <a:t>Gedrag en handelen</a:t>
            </a:r>
          </a:p>
          <a:p>
            <a:r>
              <a:rPr lang="nl-NL" dirty="0"/>
              <a:t>Goed of fout/ gewenst of ongewenst</a:t>
            </a:r>
          </a:p>
          <a:p>
            <a:endParaRPr lang="nl-NL" dirty="0"/>
          </a:p>
          <a:p>
            <a:r>
              <a:rPr lang="nl-NL" dirty="0"/>
              <a:t>Eigen referentiekader speelt belangrijke rol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5841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A60A62-99EB-45AA-8F0B-F0FB3E4E8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Kaders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ED2A4E-8485-4A43-922F-25E151373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Wetgeving</a:t>
            </a:r>
          </a:p>
          <a:p>
            <a:r>
              <a:rPr lang="nl-NL" dirty="0"/>
              <a:t>Protocollen en richtlijnen</a:t>
            </a:r>
          </a:p>
          <a:p>
            <a:r>
              <a:rPr lang="nl-NL" dirty="0"/>
              <a:t>Overeenkomsten</a:t>
            </a:r>
          </a:p>
          <a:p>
            <a:r>
              <a:rPr lang="nl-NL" dirty="0"/>
              <a:t>Beroepsethiek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3007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2423-C2AC-4E0C-B39B-C62A3FF25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Beroepsethiek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6FAA9C-790A-4249-822F-3F2B0125B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Geschreven en ongeschreven normen en waarden voor professioneel handelen</a:t>
            </a:r>
          </a:p>
          <a:p>
            <a:r>
              <a:rPr lang="nl-NL" dirty="0"/>
              <a:t>Formele waarden -&gt; protocollen en regelingen</a:t>
            </a:r>
          </a:p>
          <a:p>
            <a:r>
              <a:rPr lang="nl-NL" dirty="0"/>
              <a:t>Informele waarden-&gt; niet beschreven, wel algemeen aanvaard</a:t>
            </a:r>
          </a:p>
          <a:p>
            <a:endParaRPr lang="nl-NL" dirty="0"/>
          </a:p>
          <a:p>
            <a:r>
              <a:rPr lang="nl-NL" dirty="0"/>
              <a:t>Kunnen jullie voorbeeld noemen voor een formele en informele waarde? </a:t>
            </a:r>
          </a:p>
        </p:txBody>
      </p:sp>
    </p:spTree>
    <p:extLst>
      <p:ext uri="{BB962C8B-B14F-4D97-AF65-F5344CB8AC3E}">
        <p14:creationId xmlns:p14="http://schemas.microsoft.com/office/powerpoint/2010/main" val="1086613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64467F-7B8B-4083-A237-24CA3BB4E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Ethische Dilemma’s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0D0D92-D752-4EB3-AED7-4D81754C1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47850"/>
            <a:ext cx="9720073" cy="4461510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Een vraagstuk waarbij je een keuze moet maken en het niet duidelijk is wat de gewenste of ongewenste keuze is. </a:t>
            </a:r>
          </a:p>
          <a:p>
            <a:endParaRPr lang="nl-NL" dirty="0"/>
          </a:p>
          <a:p>
            <a:r>
              <a:rPr lang="nl-NL" dirty="0"/>
              <a:t>Kenmerken:</a:t>
            </a:r>
          </a:p>
          <a:p>
            <a:r>
              <a:rPr lang="nl-NL" dirty="0"/>
              <a:t>- Betrekking op moraal</a:t>
            </a:r>
          </a:p>
          <a:p>
            <a:r>
              <a:rPr lang="nl-NL" dirty="0"/>
              <a:t>- Twee of meer keuzes</a:t>
            </a:r>
          </a:p>
          <a:p>
            <a:r>
              <a:rPr lang="nl-NL" dirty="0"/>
              <a:t>- Niet 1 oplossing is ideaal</a:t>
            </a:r>
          </a:p>
          <a:p>
            <a:r>
              <a:rPr lang="nl-NL" dirty="0"/>
              <a:t>- Geen standaard oplossing</a:t>
            </a:r>
          </a:p>
          <a:p>
            <a:r>
              <a:rPr lang="nl-NL" dirty="0"/>
              <a:t>- Verschillende argumenten en oplossingen</a:t>
            </a:r>
          </a:p>
          <a:p>
            <a:r>
              <a:rPr lang="nl-NL" dirty="0"/>
              <a:t>- Dwingend karakter, niets doen is ook een keuze</a:t>
            </a:r>
          </a:p>
          <a:p>
            <a:endParaRPr lang="nl-NL" dirty="0"/>
          </a:p>
          <a:p>
            <a:r>
              <a:rPr lang="nl-NL" dirty="0"/>
              <a:t>Iemand ervaring met een dilemma op stage? </a:t>
            </a:r>
          </a:p>
        </p:txBody>
      </p:sp>
    </p:spTree>
    <p:extLst>
      <p:ext uri="{BB962C8B-B14F-4D97-AF65-F5344CB8AC3E}">
        <p14:creationId xmlns:p14="http://schemas.microsoft.com/office/powerpoint/2010/main" val="1415346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77DF2-9EE6-4C83-9C51-B75F5085E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Casus in wiki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EEC7D1-FD8A-447F-B59E-9761DE5E6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de opdracht in de wiki maken.</a:t>
            </a:r>
          </a:p>
          <a:p>
            <a:r>
              <a:rPr lang="nl-NL" dirty="0"/>
              <a:t>Maak gebruik van thema 10 uit MZ 2 </a:t>
            </a:r>
          </a:p>
        </p:txBody>
      </p:sp>
    </p:spTree>
    <p:extLst>
      <p:ext uri="{BB962C8B-B14F-4D97-AF65-F5344CB8AC3E}">
        <p14:creationId xmlns:p14="http://schemas.microsoft.com/office/powerpoint/2010/main" val="1974623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43B7B9B596284A903A5BF987999ABF" ma:contentTypeVersion="11" ma:contentTypeDescription="Een nieuw document maken." ma:contentTypeScope="" ma:versionID="776d50e648bdf21157696c841be7501a">
  <xsd:schema xmlns:xsd="http://www.w3.org/2001/XMLSchema" xmlns:xs="http://www.w3.org/2001/XMLSchema" xmlns:p="http://schemas.microsoft.com/office/2006/metadata/properties" xmlns:ns3="5476a0df-1772-492d-979f-8285abd2a79a" xmlns:ns4="b419cb09-27ac-4f96-ad07-5bb01102205b" targetNamespace="http://schemas.microsoft.com/office/2006/metadata/properties" ma:root="true" ma:fieldsID="cfb0c044757bbc1a0d8fb5e1d5e26797" ns3:_="" ns4:_="">
    <xsd:import namespace="5476a0df-1772-492d-979f-8285abd2a79a"/>
    <xsd:import namespace="b419cb09-27ac-4f96-ad07-5bb0110220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6a0df-1772-492d-979f-8285abd2a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9cb09-27ac-4f96-ad07-5bb01102205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81FDFB-319B-415D-9C2A-F00627516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76a0df-1772-492d-979f-8285abd2a79a"/>
    <ds:schemaRef ds:uri="b419cb09-27ac-4f96-ad07-5bb0110220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EE1487-F407-41A0-A7F8-B9AD7AD7AE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3D541B-A061-4FB9-B13E-63C1B1D69A54}">
  <ds:schemaRefs>
    <ds:schemaRef ds:uri="http://purl.org/dc/terms/"/>
    <ds:schemaRef ds:uri="http://purl.org/dc/elements/1.1/"/>
    <ds:schemaRef ds:uri="b419cb09-27ac-4f96-ad07-5bb01102205b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5476a0df-1772-492d-979f-8285abd2a79a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204</Words>
  <Application>Microsoft Office PowerPoint</Application>
  <PresentationFormat>Breedbeeld</PresentationFormat>
  <Paragraphs>48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Integraal</vt:lpstr>
      <vt:lpstr>Kwaliteitszorg 2</vt:lpstr>
      <vt:lpstr>Vorige les </vt:lpstr>
      <vt:lpstr>Deze les </vt:lpstr>
      <vt:lpstr>Wat vinden we hiervan? </vt:lpstr>
      <vt:lpstr>Ethiek</vt:lpstr>
      <vt:lpstr>Kaders </vt:lpstr>
      <vt:lpstr>Beroepsethiek</vt:lpstr>
      <vt:lpstr>Ethische Dilemma’s</vt:lpstr>
      <vt:lpstr>Opdracht Casus in wiki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Kwaliteitszorg 2</dc:title>
  <dc:creator>Tessa Heeringa - Boer</dc:creator>
  <cp:lastModifiedBy>Tessa Heeringa - Boer</cp:lastModifiedBy>
  <cp:revision>4</cp:revision>
  <dcterms:created xsi:type="dcterms:W3CDTF">2020-03-31T12:20:56Z</dcterms:created>
  <dcterms:modified xsi:type="dcterms:W3CDTF">2020-03-31T13:27:05Z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0x010100DF43B7B9B596284A903A5BF987999ABF</vt:lpwstr>
  </property>
</Properties>
</file>